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7" r:id="rId4"/>
    <p:sldId id="262" r:id="rId5"/>
    <p:sldId id="272" r:id="rId6"/>
    <p:sldId id="273" r:id="rId7"/>
    <p:sldId id="274" r:id="rId8"/>
    <p:sldId id="263" r:id="rId9"/>
    <p:sldId id="264" r:id="rId10"/>
    <p:sldId id="265" r:id="rId11"/>
    <p:sldId id="268" r:id="rId12"/>
    <p:sldId id="269" r:id="rId13"/>
    <p:sldId id="270" r:id="rId14"/>
    <p:sldId id="275" r:id="rId15"/>
    <p:sldId id="267" r:id="rId16"/>
    <p:sldId id="271" r:id="rId17"/>
    <p:sldId id="276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48174-57BA-462D-B094-8DABD6140D11}" type="datetimeFigureOut">
              <a:rPr lang="ru-RU" smtClean="0"/>
              <a:t>пн 22.12.25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315D7A2E-B403-4A94-9493-AA97E426DB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1760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48174-57BA-462D-B094-8DABD6140D11}" type="datetimeFigureOut">
              <a:rPr lang="ru-RU" smtClean="0"/>
              <a:t>пн 22.12.25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315D7A2E-B403-4A94-9493-AA97E426DB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719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48174-57BA-462D-B094-8DABD6140D11}" type="datetimeFigureOut">
              <a:rPr lang="ru-RU" smtClean="0"/>
              <a:t>пн 22.12.25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315D7A2E-B403-4A94-9493-AA97E426DB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0147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48174-57BA-462D-B094-8DABD6140D11}" type="datetimeFigureOut">
              <a:rPr lang="ru-RU" smtClean="0"/>
              <a:t>пн 22.12.25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315D7A2E-B403-4A94-9493-AA97E426DB8E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859455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48174-57BA-462D-B094-8DABD6140D11}" type="datetimeFigureOut">
              <a:rPr lang="ru-RU" smtClean="0"/>
              <a:t>пн 22.12.25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315D7A2E-B403-4A94-9493-AA97E426DB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5622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48174-57BA-462D-B094-8DABD6140D11}" type="datetimeFigureOut">
              <a:rPr lang="ru-RU" smtClean="0"/>
              <a:t>пн 22.12.25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D7A2E-B403-4A94-9493-AA97E426DB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78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48174-57BA-462D-B094-8DABD6140D11}" type="datetimeFigureOut">
              <a:rPr lang="ru-RU" smtClean="0"/>
              <a:t>пн 22.12.25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D7A2E-B403-4A94-9493-AA97E426DB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41853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48174-57BA-462D-B094-8DABD6140D11}" type="datetimeFigureOut">
              <a:rPr lang="ru-RU" smtClean="0"/>
              <a:t>пн 22.12.25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D7A2E-B403-4A94-9493-AA97E426DB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9295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27E48174-57BA-462D-B094-8DABD6140D11}" type="datetimeFigureOut">
              <a:rPr lang="ru-RU" smtClean="0"/>
              <a:t>пн 22.12.25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315D7A2E-B403-4A94-9493-AA97E426DB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1761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48174-57BA-462D-B094-8DABD6140D11}" type="datetimeFigureOut">
              <a:rPr lang="ru-RU" smtClean="0"/>
              <a:t>пн 22.12.25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D7A2E-B403-4A94-9493-AA97E426DB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589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48174-57BA-462D-B094-8DABD6140D11}" type="datetimeFigureOut">
              <a:rPr lang="ru-RU" smtClean="0"/>
              <a:t>пн 22.12.25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315D7A2E-B403-4A94-9493-AA97E426DB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698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48174-57BA-462D-B094-8DABD6140D11}" type="datetimeFigureOut">
              <a:rPr lang="ru-RU" smtClean="0"/>
              <a:t>пн 22.12.25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D7A2E-B403-4A94-9493-AA97E426DB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712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48174-57BA-462D-B094-8DABD6140D11}" type="datetimeFigureOut">
              <a:rPr lang="ru-RU" smtClean="0"/>
              <a:t>пн 22.12.25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D7A2E-B403-4A94-9493-AA97E426DB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5991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48174-57BA-462D-B094-8DABD6140D11}" type="datetimeFigureOut">
              <a:rPr lang="ru-RU" smtClean="0"/>
              <a:t>пн 22.12.25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D7A2E-B403-4A94-9493-AA97E426DB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807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48174-57BA-462D-B094-8DABD6140D11}" type="datetimeFigureOut">
              <a:rPr lang="ru-RU" smtClean="0"/>
              <a:t>пн 22.12.25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D7A2E-B403-4A94-9493-AA97E426DB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5212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48174-57BA-462D-B094-8DABD6140D11}" type="datetimeFigureOut">
              <a:rPr lang="ru-RU" smtClean="0"/>
              <a:t>пн 22.12.25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D7A2E-B403-4A94-9493-AA97E426DB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9065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48174-57BA-462D-B094-8DABD6140D11}" type="datetimeFigureOut">
              <a:rPr lang="ru-RU" smtClean="0"/>
              <a:t>пн 22.12.25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D7A2E-B403-4A94-9493-AA97E426DB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931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E48174-57BA-462D-B094-8DABD6140D11}" type="datetimeFigureOut">
              <a:rPr lang="ru-RU" smtClean="0"/>
              <a:t>пн 22.12.25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5D7A2E-B403-4A94-9493-AA97E426DB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3046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hyperlink" Target="https://ds-pchyolka-asino-r69.gosweb.gosuslugi.ru/programma-prosvescheniya-roditeley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45DD6B-4205-47D0-8411-B1BAFC282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464" y="609750"/>
            <a:ext cx="9613861" cy="1080938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№2 «Пчёлка» города Асино Томской области </a:t>
            </a:r>
          </a:p>
        </p:txBody>
      </p:sp>
      <p:pic>
        <p:nvPicPr>
          <p:cNvPr id="1026" name="Picture 2" descr="МБДОУ детский сад № 9 :: Программа просвещения родителей в ДОО">
            <a:extLst>
              <a:ext uri="{FF2B5EF4-FFF2-40B4-BE49-F238E27FC236}">
                <a16:creationId xmlns:a16="http://schemas.microsoft.com/office/drawing/2014/main" id="{EE1948AB-7805-431D-827F-E1AD22590559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1861456" y="2336800"/>
            <a:ext cx="2336575" cy="359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Пчёлка» начала трудиться">
            <a:extLst>
              <a:ext uri="{FF2B5EF4-FFF2-40B4-BE49-F238E27FC236}">
                <a16:creationId xmlns:a16="http://schemas.microsoft.com/office/drawing/2014/main" id="{73B377B8-BA3D-4F8E-B47C-3C06A22CA8E1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94350" y="2336800"/>
            <a:ext cx="5070632" cy="3615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83201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909E9E-493B-6085-C01F-A6CDDDAEF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Духовно-нравственное и патриотическое воспитание. Семейные традиции.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F00EE5E5-F577-5C93-BABE-FEFD0E8CC6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55" y="2039151"/>
            <a:ext cx="3554212" cy="4738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783B6EC3-B9A3-6794-D39C-3F33BFFD08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5699" y="2029347"/>
            <a:ext cx="4019445" cy="4738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6F5AA774-A05E-9997-F91D-1339AC6778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2879" y="2029346"/>
            <a:ext cx="3991807" cy="4738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41827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D68339-BA11-C067-1C53-7034FB092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Акция «Открытка для солдата»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F11B755B-B1B6-2B2E-EEED-4D20EE57D2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696" y="2286928"/>
            <a:ext cx="2149210" cy="4211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A0460B6C-D6E8-1D48-79D4-0EBB4F5811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725" y="2028815"/>
            <a:ext cx="3021552" cy="402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>
            <a:extLst>
              <a:ext uri="{FF2B5EF4-FFF2-40B4-BE49-F238E27FC236}">
                <a16:creationId xmlns:a16="http://schemas.microsoft.com/office/drawing/2014/main" id="{3E968AF6-B2BD-606F-FD46-43894B6490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096" y="2468822"/>
            <a:ext cx="3023156" cy="4029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>
            <a:extLst>
              <a:ext uri="{FF2B5EF4-FFF2-40B4-BE49-F238E27FC236}">
                <a16:creationId xmlns:a16="http://schemas.microsoft.com/office/drawing/2014/main" id="{8B1D854B-9290-A08B-320A-CDE9FD7868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3471" y="1983309"/>
            <a:ext cx="3089833" cy="4118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33875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A42C94-B59F-A055-39CC-3C55A06D9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Благотворительная акция «Корм для животных»</a:t>
            </a:r>
          </a:p>
        </p:txBody>
      </p:sp>
      <p:pic>
        <p:nvPicPr>
          <p:cNvPr id="7172" name="Picture 4">
            <a:extLst>
              <a:ext uri="{FF2B5EF4-FFF2-40B4-BE49-F238E27FC236}">
                <a16:creationId xmlns:a16="http://schemas.microsoft.com/office/drawing/2014/main" id="{87D82C33-7253-85F1-D601-5BF2CF8C82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9584" y="2133660"/>
            <a:ext cx="2407328" cy="3209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>
            <a:extLst>
              <a:ext uri="{FF2B5EF4-FFF2-40B4-BE49-F238E27FC236}">
                <a16:creationId xmlns:a16="http://schemas.microsoft.com/office/drawing/2014/main" id="{C40EF958-046F-FF17-EE48-F626D34B54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2222" y="1982432"/>
            <a:ext cx="6096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>
            <a:extLst>
              <a:ext uri="{FF2B5EF4-FFF2-40B4-BE49-F238E27FC236}">
                <a16:creationId xmlns:a16="http://schemas.microsoft.com/office/drawing/2014/main" id="{5876C631-224E-31CB-E4BB-DCB6C0AAAC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778" y="2660834"/>
            <a:ext cx="2920199" cy="3893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78902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E4DA53-8DB9-ECD6-9A54-529186863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Родители - волонтеры</a:t>
            </a: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6D8E9584-E5E9-3AA1-5229-713AC26C06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771" y="2247147"/>
            <a:ext cx="6858000" cy="385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17632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772733-45E9-64B6-0B86-EB4F13521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Папины профессии!</a:t>
            </a:r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id="{819E90ED-DCC5-1D9D-FF08-A5988719A9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05"/>
          <a:stretch/>
        </p:blipFill>
        <p:spPr bwMode="auto">
          <a:xfrm>
            <a:off x="176259" y="2192785"/>
            <a:ext cx="3084513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>
            <a:extLst>
              <a:ext uri="{FF2B5EF4-FFF2-40B4-BE49-F238E27FC236}">
                <a16:creationId xmlns:a16="http://schemas.microsoft.com/office/drawing/2014/main" id="{8D125FB2-5820-AF85-A650-E439FB1B5F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38"/>
          <a:stretch/>
        </p:blipFill>
        <p:spPr bwMode="auto">
          <a:xfrm>
            <a:off x="3432735" y="2192785"/>
            <a:ext cx="2739912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>
            <a:extLst>
              <a:ext uri="{FF2B5EF4-FFF2-40B4-BE49-F238E27FC236}">
                <a16:creationId xmlns:a16="http://schemas.microsoft.com/office/drawing/2014/main" id="{5D7E7D3E-DB4B-DE3D-D21F-97F371BFE8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6643" y="2192785"/>
            <a:ext cx="2056342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>
            <a:extLst>
              <a:ext uri="{FF2B5EF4-FFF2-40B4-BE49-F238E27FC236}">
                <a16:creationId xmlns:a16="http://schemas.microsoft.com/office/drawing/2014/main" id="{E0854C5F-DA7B-F189-ADB8-D3F94E24A4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8924" y="0"/>
            <a:ext cx="30845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4769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40146B-0955-A362-C493-F041C93A7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Речевое развитие. «Пища для ума»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2B6A3302-A500-FCC9-BDCD-EA242C788F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13" y="2045448"/>
            <a:ext cx="3891679" cy="4649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FC9160DF-8657-FCE6-1F3A-081118F7C5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7144" y="2105372"/>
            <a:ext cx="3369643" cy="4491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id="{00F45BB6-28DA-30BC-B622-12ACD79C5E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5381" y="2026154"/>
            <a:ext cx="4443274" cy="4649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55492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4144E9-37D3-0B8C-AECB-FDE5380AB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Речевое развитие. «Читаем вместе»</a:t>
            </a: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C04DE60F-1DBE-97BA-BBBF-7798E44186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997"/>
          <a:stretch/>
        </p:blipFill>
        <p:spPr bwMode="auto">
          <a:xfrm>
            <a:off x="149750" y="2031172"/>
            <a:ext cx="8724005" cy="444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>
            <a:extLst>
              <a:ext uri="{FF2B5EF4-FFF2-40B4-BE49-F238E27FC236}">
                <a16:creationId xmlns:a16="http://schemas.microsoft.com/office/drawing/2014/main" id="{41F4E9A2-0249-816B-2D09-46A7E69492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3128" y="2031172"/>
            <a:ext cx="3039122" cy="444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11787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C05FD6-236B-4F04-AD45-CB36FCD04BD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EEA6CAD-B302-452F-9605-0FF1DBB05D3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Программа просвещения</a:t>
            </a:r>
          </a:p>
          <a:p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https://ds-pchyolka-asino-r69.gosweb.gosuslugi.ru/programma-prosvescheniya-roditeley/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0AFEBD9-2FD6-4C9F-8480-D5CCDF4A54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7475" y="4492102"/>
            <a:ext cx="1664280" cy="1664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102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B5DF53-21B3-4EFE-8AAD-85A8C72B0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Направления работы по просвещению родителей:</a:t>
            </a:r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BD18F875-060B-5282-EE85-99D0803DE10C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95A0C15E-3A32-8A34-F664-2C63BDB0341C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680318" y="4412187"/>
            <a:ext cx="3049705" cy="1524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ECD58140-AAE2-D10F-C3AE-4F2A81B2B3F5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noFill/>
        </p:spPr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1F95AD23-67E8-E75C-CBAD-1D0BB06C267D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3944117" y="4412186"/>
            <a:ext cx="3067297" cy="1524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3" name="Рисунок 12">
            <a:extLst>
              <a:ext uri="{FF2B5EF4-FFF2-40B4-BE49-F238E27FC236}">
                <a16:creationId xmlns:a16="http://schemas.microsoft.com/office/drawing/2014/main" id="{DE2547FC-FECA-8F26-755F-A7ED5E3C6E04}"/>
              </a:ext>
            </a:extLst>
          </p:cNvPr>
          <p:cNvSpPr>
            <a:spLocks noGrp="1"/>
          </p:cNvSpPr>
          <p:nvPr>
            <p:ph type="pic" idx="22"/>
          </p:nvPr>
        </p:nvSpPr>
        <p:spPr/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85B7F309-B94B-6DFB-D3B1-03B46902B0A9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7230553" y="4412184"/>
            <a:ext cx="3067563" cy="1524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D9254EB-DE55-C4AE-4F6B-D461120305EF}"/>
              </a:ext>
            </a:extLst>
          </p:cNvPr>
          <p:cNvSpPr/>
          <p:nvPr/>
        </p:nvSpPr>
        <p:spPr>
          <a:xfrm>
            <a:off x="924115" y="2385480"/>
            <a:ext cx="2642038" cy="12209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Познавательное и трудовое</a:t>
            </a:r>
          </a:p>
          <a:p>
            <a:pPr algn="ctr"/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развитие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2003CD2-97B1-687D-52C5-15E7A0730CA7}"/>
              </a:ext>
            </a:extLst>
          </p:cNvPr>
          <p:cNvSpPr/>
          <p:nvPr/>
        </p:nvSpPr>
        <p:spPr>
          <a:xfrm>
            <a:off x="4324786" y="2395986"/>
            <a:ext cx="2304607" cy="124981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Речевое развитие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92FDA6C9-8CE7-9588-63CD-4257E44102E3}"/>
              </a:ext>
            </a:extLst>
          </p:cNvPr>
          <p:cNvSpPr/>
          <p:nvPr/>
        </p:nvSpPr>
        <p:spPr>
          <a:xfrm>
            <a:off x="7457243" y="2395986"/>
            <a:ext cx="2579131" cy="124981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ЗОЖ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7ADF752E-1765-F3FA-EB49-C21CABAD7167}"/>
              </a:ext>
            </a:extLst>
          </p:cNvPr>
          <p:cNvSpPr/>
          <p:nvPr/>
        </p:nvSpPr>
        <p:spPr>
          <a:xfrm>
            <a:off x="773425" y="4456593"/>
            <a:ext cx="2840854" cy="131389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Духовно-нравственное и патриотическое воспитание. Семейные традиции.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2835CF0B-6446-88FC-F3EB-DCE906A15ABF}"/>
              </a:ext>
            </a:extLst>
          </p:cNvPr>
          <p:cNvSpPr/>
          <p:nvPr/>
        </p:nvSpPr>
        <p:spPr>
          <a:xfrm>
            <a:off x="4030462" y="4500980"/>
            <a:ext cx="2831977" cy="131389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Образовательная среда семьи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C62E5FA3-AE8B-24A4-15AC-E6E49FBF09FC}"/>
              </a:ext>
            </a:extLst>
          </p:cNvPr>
          <p:cNvSpPr/>
          <p:nvPr/>
        </p:nvSpPr>
        <p:spPr>
          <a:xfrm>
            <a:off x="7324078" y="4500980"/>
            <a:ext cx="2876365" cy="131389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Художественно-эстетическое воспитание</a:t>
            </a:r>
          </a:p>
        </p:txBody>
      </p:sp>
    </p:spTree>
    <p:extLst>
      <p:ext uri="{BB962C8B-B14F-4D97-AF65-F5344CB8AC3E}">
        <p14:creationId xmlns:p14="http://schemas.microsoft.com/office/powerpoint/2010/main" val="1703889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CAB5A5-B599-4B83-A3B8-36C4D94E5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Познавательное и трудовое развитие. </a:t>
            </a:r>
            <a:br>
              <a:rPr lang="ru-RU" dirty="0"/>
            </a:br>
            <a:r>
              <a:rPr lang="ru-RU" dirty="0"/>
              <a:t>«Педагогический лекторий – Творим вместе»</a:t>
            </a:r>
          </a:p>
        </p:txBody>
      </p:sp>
      <p:pic>
        <p:nvPicPr>
          <p:cNvPr id="2050" name="Picture 2" descr="https://sun9-55.userapi.com/impg/51ODd4Efc77INzZa0umCQKoDz-HnLr9fEK_Knw/tlSjnuThtTQ.jpg?size=1280x960&amp;quality=95&amp;sign=f168584932fa55810c78a206064c6ec4&amp;type=album">
            <a:extLst>
              <a:ext uri="{FF2B5EF4-FFF2-40B4-BE49-F238E27FC236}">
                <a16:creationId xmlns:a16="http://schemas.microsoft.com/office/drawing/2014/main" id="{FD80781A-5C52-49F0-9AF7-4D2CF611B014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725" y="3034693"/>
            <a:ext cx="3148734" cy="236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un9-80.userapi.com/impg/3w0hILuIRSTOU1fMwqSzM3zSXivlLjGPbIYmQw/NQYmNN5PgxE.jpg?size=1280x720&amp;quality=95&amp;sign=44a6ce887742afe89c316a6f088b5abf&amp;type=album">
            <a:extLst>
              <a:ext uri="{FF2B5EF4-FFF2-40B4-BE49-F238E27FC236}">
                <a16:creationId xmlns:a16="http://schemas.microsoft.com/office/drawing/2014/main" id="{3C895880-670D-46E9-B719-5B8E67A67278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29045" y="2049271"/>
            <a:ext cx="3804680" cy="2416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sun9-78.userapi.com/impg/Uh_9QZ977ssQXWd4bok-a7UAhGjTB_i_wFhp-g/I8HjO-4fbUM.jpg?size=1280x960&amp;quality=95&amp;sign=0036e12053c5c02fe3dc7dc8094a3631&amp;type=album">
            <a:extLst>
              <a:ext uri="{FF2B5EF4-FFF2-40B4-BE49-F238E27FC236}">
                <a16:creationId xmlns:a16="http://schemas.microsoft.com/office/drawing/2014/main" id="{BC0B251E-B76C-4036-A78F-66C34C0985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1311" y="2759485"/>
            <a:ext cx="3679279" cy="253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s://sun92-2.userapi.com/impg/qQiYqKPHTzbb_44bS1_2o-ZjCaQgzR7HBKVSfw/23b73bFHJJo.jpg?size=1280x720&amp;quality=95&amp;sign=d593cfe0b574f1f3e8745d31de63b740&amp;type=album">
            <a:extLst>
              <a:ext uri="{FF2B5EF4-FFF2-40B4-BE49-F238E27FC236}">
                <a16:creationId xmlns:a16="http://schemas.microsoft.com/office/drawing/2014/main" id="{D7B349D7-30C2-1ACE-ADC0-DE567DA318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78297" y="4529196"/>
            <a:ext cx="4055428" cy="2328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7105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2FB254-5C31-9F12-DCC1-B5DA491FFA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   ЗОЖ</a:t>
            </a:r>
            <a:br>
              <a:rPr lang="ru-RU" dirty="0"/>
            </a:br>
            <a:r>
              <a:rPr lang="ru-RU" dirty="0"/>
              <a:t>   Лыжня России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0102736-ECB4-C020-4F64-EF49078DF8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29" y="683579"/>
            <a:ext cx="3642327" cy="280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0CBA7D47-81EA-0E37-0694-8DE6B052C5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2967" y="577049"/>
            <a:ext cx="3964404" cy="2973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9907DEF0-8F05-8858-CCB7-F5560B075A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6956" y="3283811"/>
            <a:ext cx="4640062" cy="3480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1253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703CE8-781A-21B6-94F8-D28964B26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ЗОЖ. «Моя мама самая!»</a:t>
            </a: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CFFB85B0-093F-34B5-99A5-A0DCC62E17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321" y="2028547"/>
            <a:ext cx="3799643" cy="4749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>
            <a:extLst>
              <a:ext uri="{FF2B5EF4-FFF2-40B4-BE49-F238E27FC236}">
                <a16:creationId xmlns:a16="http://schemas.microsoft.com/office/drawing/2014/main" id="{D553518F-0A6B-EC0C-8871-DF574477C5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1478" y="2028547"/>
            <a:ext cx="3799643" cy="4749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8329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072DA2-4376-F0A2-5A11-C5B832795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ЗОЖ. «Папа может!»</a:t>
            </a:r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40AC2197-1A3D-C10B-2D08-925F3AF023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20" y="1558586"/>
            <a:ext cx="4216893" cy="2485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>
            <a:extLst>
              <a:ext uri="{FF2B5EF4-FFF2-40B4-BE49-F238E27FC236}">
                <a16:creationId xmlns:a16="http://schemas.microsoft.com/office/drawing/2014/main" id="{E20F7B78-6892-E078-B17A-DA47507B2A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255" y="4056540"/>
            <a:ext cx="4563122" cy="2780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>
            <a:extLst>
              <a:ext uri="{FF2B5EF4-FFF2-40B4-BE49-F238E27FC236}">
                <a16:creationId xmlns:a16="http://schemas.microsoft.com/office/drawing/2014/main" id="{6847D0B5-4F4F-21E3-7538-2405A2AC7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122" y="1834166"/>
            <a:ext cx="2726384" cy="4718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>
            <a:extLst>
              <a:ext uri="{FF2B5EF4-FFF2-40B4-BE49-F238E27FC236}">
                <a16:creationId xmlns:a16="http://schemas.microsoft.com/office/drawing/2014/main" id="{E8E0B825-56A1-337B-57B1-281CF5F3B7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2874" y="2374631"/>
            <a:ext cx="4688206" cy="3529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18122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>
            <a:extLst>
              <a:ext uri="{FF2B5EF4-FFF2-40B4-BE49-F238E27FC236}">
                <a16:creationId xmlns:a16="http://schemas.microsoft.com/office/drawing/2014/main" id="{BFD52E1A-072B-E23D-C650-5E3F056379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87" y="107712"/>
            <a:ext cx="5001920" cy="664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>
            <a:extLst>
              <a:ext uri="{FF2B5EF4-FFF2-40B4-BE49-F238E27FC236}">
                <a16:creationId xmlns:a16="http://schemas.microsoft.com/office/drawing/2014/main" id="{74B48A87-D4EA-A637-3BD2-D5A4DBC77D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2456" y="107712"/>
            <a:ext cx="3412675" cy="453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>
            <a:extLst>
              <a:ext uri="{FF2B5EF4-FFF2-40B4-BE49-F238E27FC236}">
                <a16:creationId xmlns:a16="http://schemas.microsoft.com/office/drawing/2014/main" id="{022A2EC1-25A1-0A43-B4B4-E078B68E17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1380" y="2218236"/>
            <a:ext cx="3412676" cy="4532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49033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8A867F-812D-E037-EA01-6155442C1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Художественно-эстетическое воспитание</a:t>
            </a:r>
            <a:br>
              <a:rPr lang="ru-RU" dirty="0"/>
            </a:br>
            <a:r>
              <a:rPr lang="ru-RU" dirty="0"/>
              <a:t>«Мастер-класс»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B11ACEC-90FD-36F1-1698-9BEA01B24D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79" y="2052023"/>
            <a:ext cx="2010838" cy="3875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4344D4A9-03A5-D2A8-C938-2E5D9D8F22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942" y="2052021"/>
            <a:ext cx="2671497" cy="3875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EC4A04D8-F0BA-837D-0519-C895E3BBBE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900" y="2052021"/>
            <a:ext cx="3034730" cy="3875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B5CBD55-AC04-9F00-C037-FDF89CDC49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3383" y="2052021"/>
            <a:ext cx="3169883" cy="3875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99510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>
            <a:extLst>
              <a:ext uri="{FF2B5EF4-FFF2-40B4-BE49-F238E27FC236}">
                <a16:creationId xmlns:a16="http://schemas.microsoft.com/office/drawing/2014/main" id="{EB538E4E-232D-A225-A2AD-C5D1C899DB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8" y="464067"/>
            <a:ext cx="3001308" cy="3305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A5DAE984-0A49-F080-2FF6-A8E79134EA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939" y="435901"/>
            <a:ext cx="3816122" cy="3362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>
            <a:extLst>
              <a:ext uri="{FF2B5EF4-FFF2-40B4-BE49-F238E27FC236}">
                <a16:creationId xmlns:a16="http://schemas.microsoft.com/office/drawing/2014/main" id="{DCD1A316-59DE-513C-DB25-5C409EBD78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556" y="2098545"/>
            <a:ext cx="3971278" cy="334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>
            <a:extLst>
              <a:ext uri="{FF2B5EF4-FFF2-40B4-BE49-F238E27FC236}">
                <a16:creationId xmlns:a16="http://schemas.microsoft.com/office/drawing/2014/main" id="{4D39CFB7-D9B1-BBC7-0ABE-3A2CEE5C25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8599" y="3769944"/>
            <a:ext cx="2826135" cy="3031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2485461"/>
      </p:ext>
    </p:extLst>
  </p:cSld>
  <p:clrMapOvr>
    <a:masterClrMapping/>
  </p:clrMapOvr>
</p:sld>
</file>

<file path=ppt/theme/theme1.xml><?xml version="1.0" encoding="utf-8"?>
<a:theme xmlns:a="http://schemas.openxmlformats.org/drawingml/2006/main" name="Берлин">
  <a:themeElements>
    <a:clrScheme name="Берлин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Берлин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ерли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401</TotalTime>
  <Words>117</Words>
  <Application>Microsoft Office PowerPoint</Application>
  <PresentationFormat>Широкоэкранный</PresentationFormat>
  <Paragraphs>23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Times New Roman</vt:lpstr>
      <vt:lpstr>Trebuchet MS</vt:lpstr>
      <vt:lpstr>Берлин</vt:lpstr>
      <vt:lpstr>МАДОУ «Детский сад №2 «Пчёлка» города Асино Томской области </vt:lpstr>
      <vt:lpstr>Направления работы по просвещению родителей:</vt:lpstr>
      <vt:lpstr>Познавательное и трудовое развитие.  «Педагогический лекторий – Творим вместе»</vt:lpstr>
      <vt:lpstr>   ЗОЖ    Лыжня России</vt:lpstr>
      <vt:lpstr>ЗОЖ. «Моя мама самая!»</vt:lpstr>
      <vt:lpstr>ЗОЖ. «Папа может!»</vt:lpstr>
      <vt:lpstr>Презентация PowerPoint</vt:lpstr>
      <vt:lpstr>Художественно-эстетическое воспитание «Мастер-класс»</vt:lpstr>
      <vt:lpstr>Презентация PowerPoint</vt:lpstr>
      <vt:lpstr>Духовно-нравственное и патриотическое воспитание. Семейные традиции.</vt:lpstr>
      <vt:lpstr>Акция «Открытка для солдата»</vt:lpstr>
      <vt:lpstr>Благотворительная акция «Корм для животных»</vt:lpstr>
      <vt:lpstr>Родители - волонтеры</vt:lpstr>
      <vt:lpstr>Папины профессии!</vt:lpstr>
      <vt:lpstr>Речевое развитие. «Пища для ума»</vt:lpstr>
      <vt:lpstr>Речевое развитие. «Читаем вместе»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МАДОУ «Детский сад №2 «Пчёлка» города Асино Томской области</dc:title>
  <dc:creator>Пользователь</dc:creator>
  <cp:lastModifiedBy>Пользователь</cp:lastModifiedBy>
  <cp:revision>14</cp:revision>
  <dcterms:created xsi:type="dcterms:W3CDTF">2025-02-14T03:51:24Z</dcterms:created>
  <dcterms:modified xsi:type="dcterms:W3CDTF">2025-12-22T02:54:06Z</dcterms:modified>
</cp:coreProperties>
</file>